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elasi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82" d="100"/>
          <a:sy n="82" d="100"/>
        </p:scale>
        <p:origin x="105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23765F-4945-87CD-47A2-7AB38FF9DF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8287A-75F5-81B6-7EDA-D505DE25CA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BE4D3-9881-4A14-A882-5C0F79160D0B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1659C-B1D3-81DA-EDAB-FA72D68239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3F8DD-9849-C40F-DD71-6B10305EE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DDB62-9530-46C2-BA61-F0944654C1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334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2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24575,'0'6'0,"-6"2"0,-1-1-8191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3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18:11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14:cNvPr>
              <p14:cNvContentPartPr/>
              <p14:nvPr userDrawn="1"/>
            </p14:nvContentPartPr>
            <p14:xfrm>
              <a:off x="13609100" y="8369080"/>
              <a:ext cx="540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2980" y="8362960"/>
                <a:ext cx="17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14:cNvPr>
              <p14:cNvContentPartPr/>
              <p14:nvPr userDrawn="1"/>
            </p14:nvContentPartPr>
            <p14:xfrm>
              <a:off x="13563740" y="81408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7620" y="81347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redguyig/Heart-Disease-Predictor.git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5635"/>
            <a:ext cx="7556421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💓</a:t>
            </a: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Heart Disease Prediction Using Machine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3630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448270"/>
            <a:ext cx="6440210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Used: Kaggle Heart Disease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986" y="1283613"/>
            <a:ext cx="1332642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this project, we leveraged the widely recognized kaggle Heart Disease Dataset: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1986" y="1874401"/>
            <a:ext cx="6464379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Kaggle Heart Disease dataset is a public repository of medical records often used for machine learning research in cardiology. It provides a solid foundation for training and testing predictive models.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1986" y="280332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1986" y="3121104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Records: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303 individual patient records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1986" y="3438882"/>
            <a:ext cx="646437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Attributes: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13 clinical features (e.g., age, sex, chest pain type, cholesterol, blood pressure)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1986" y="401740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Variable: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Binary (0 = no heart disease, 1 = heart disease)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4" y="1413986"/>
            <a:ext cx="6464379" cy="6464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21137"/>
            <a:ext cx="8587740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Streamlit App Interface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8071" y="1492448"/>
            <a:ext cx="1311425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intuitive web application makes predictions accessible: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1" y="2132052"/>
            <a:ext cx="4265295" cy="56870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53" y="2132052"/>
            <a:ext cx="4265295" cy="56870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14" y="2132052"/>
            <a:ext cx="4265295" cy="5687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61881"/>
            <a:ext cx="13042583" cy="67058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85530"/>
            <a:ext cx="13042821" cy="5458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433"/>
            <a:ext cx="76641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Results, Challenges &amp; Future Work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4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730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86% Accuracy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599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91% Accuracy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469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(KNN):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84% Accuracy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628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Faced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1713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Imbalanced Dataset Handling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583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Selection &amp; Hyperparameter Tuning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452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Deployment Complexities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864525"/>
            <a:ext cx="2932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Work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3730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successfully demonstrated the potential of ML for heart disease prediction.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1867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mobile application version.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5736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larger, more diverse datasets.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9606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advanced ML models like XGBoost and Neural Networks.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4765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Q&amp;A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4874" y="598503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Please feel free to ask any questions.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14:cNvPr>
              <p14:cNvContentPartPr/>
              <p14:nvPr/>
            </p14:nvContentPartPr>
            <p14:xfrm>
              <a:off x="10578980" y="91414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860" y="9080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37B3E93-8711-8716-A454-BF52A167A419}"/>
              </a:ext>
            </a:extLst>
          </p:cNvPr>
          <p:cNvSpPr txBox="1"/>
          <p:nvPr/>
        </p:nvSpPr>
        <p:spPr>
          <a:xfrm>
            <a:off x="1972170" y="6897092"/>
            <a:ext cx="101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C0C0C0"/>
                </a:highlight>
                <a:hlinkClick r:id="rId5"/>
              </a:rPr>
              <a:t>C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lick on this to see our project on </a:t>
            </a:r>
            <a:r>
              <a:rPr lang="en-IN" dirty="0" err="1">
                <a:highlight>
                  <a:srgbClr val="C0C0C0"/>
                </a:highlight>
                <a:hlinkClick r:id="rId5"/>
              </a:rPr>
              <a:t>Github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 !!</a:t>
            </a:r>
            <a:endParaRPr lang="en-IN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53389" y="3494603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2" y="1401326"/>
            <a:ext cx="6066438" cy="5270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14193"/>
            <a:ext cx="25678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members name : </a:t>
            </a:r>
            <a:endParaRPr lang="en-US" sz="1950" dirty="0"/>
          </a:p>
        </p:txBody>
      </p:sp>
      <p:sp>
        <p:nvSpPr>
          <p:cNvPr id="5" name="Text 1"/>
          <p:cNvSpPr/>
          <p:nvPr/>
        </p:nvSpPr>
        <p:spPr>
          <a:xfrm>
            <a:off x="6280190" y="2622709"/>
            <a:ext cx="56936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Sagar Jain - 36215602723</a:t>
            </a:r>
            <a:endParaRPr lang="en-US" sz="3900" dirty="0"/>
          </a:p>
        </p:txBody>
      </p:sp>
      <p:sp>
        <p:nvSpPr>
          <p:cNvPr id="6" name="Text 2"/>
          <p:cNvSpPr/>
          <p:nvPr/>
        </p:nvSpPr>
        <p:spPr>
          <a:xfrm>
            <a:off x="6280190" y="3540443"/>
            <a:ext cx="55935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Somil Gupta - 20315602723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6280190" y="4334232"/>
            <a:ext cx="551199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Vaibhav Kathait - 16015602723</a:t>
            </a:r>
            <a:endParaRPr lang="en-US" sz="3100" dirty="0"/>
          </a:p>
        </p:txBody>
      </p:sp>
      <p:sp>
        <p:nvSpPr>
          <p:cNvPr id="8" name="Text 4"/>
          <p:cNvSpPr/>
          <p:nvPr/>
        </p:nvSpPr>
        <p:spPr>
          <a:xfrm>
            <a:off x="6280190" y="51280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280190" y="5743218"/>
            <a:ext cx="36770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Supervisor : Ms. Naina Devi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3373"/>
            <a:ext cx="9450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Introduction: Why Early Detection Matters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402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Heart disease remains a leading cause of mortality globally. Early detection is crucial for timely intervention and improved patient outcomes.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1068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24388"/>
            <a:ext cx="26455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of Heart Disease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5360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major health burden, affecting millions worldwide and contributing to significant healthcare costs.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781068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624388"/>
            <a:ext cx="33194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of Early Detection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53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proactive treatment, lifestyle changes, and better prognosis for individuals at risk.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781068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624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 in Healthcare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5360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offers powerful tools to analyze complex medical data and identify hidden patterns for prediction.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5443"/>
            <a:ext cx="117531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Statement: The Need for Efficient Prediction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123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diagnostic methods can be time-consuming and costly. There is a pressing need for: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4190286"/>
            <a:ext cx="34317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Quick, Accurate Detection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4681418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identification of potential heart disease cases to enable immediate medical attention.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5868829" y="4190286"/>
            <a:ext cx="31524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 Solutions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Reducing the financial burden associated with extensive diagnostic procedures.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54302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0299144" y="4190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99144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predictive tools available to a wider range of healthcare providers and patients.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44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213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primary goals for this project include: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59800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556516"/>
            <a:ext cx="29982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Predictive Model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985736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machine learning algorithms to accurately predict heart disease presence.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89614" y="2862143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7587972" y="3258860"/>
            <a:ext cx="35597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User-Friendly Web App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87972" y="3688080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the model within an intuitive Streamlit application for practical use.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265658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56623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Data Insights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6091595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visualizations to highlight key factors influencing heart disease prediction.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389614" y="4968002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7587972" y="5364718"/>
            <a:ext cx="31820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 Performance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87972" y="5793938"/>
            <a:ext cx="6050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the accuracy and reliability of the developed ML models.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797" y="325041"/>
            <a:ext cx="29552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2797" y="930712"/>
            <a:ext cx="13684806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core technologies empowering our heart disease prediction system: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7" y="1252657"/>
            <a:ext cx="2176343" cy="217634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2796" y="3543637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72795" y="3833514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programming language for data processing and model development.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848" y="1252657"/>
            <a:ext cx="2176343" cy="21763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54648" y="378583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3854648" y="4070033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building and deploying the interactive web application.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19" y="1252657"/>
            <a:ext cx="2290980" cy="22909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5217" y="4022467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Scikit-learn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465217" y="4378066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powerful library for machine learning algorithms and model training.</a:t>
            </a:r>
            <a:endParaRPr lang="en-US" sz="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239" y="1252657"/>
            <a:ext cx="2580857" cy="258085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60101" y="412873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Matplotlib &amp; Seaborn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1060101" y="4378066"/>
            <a:ext cx="33104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Libraries for generating comprehensive data visualizations.</a:t>
            </a:r>
            <a:endParaRPr lang="en-US" sz="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7" y="4867730"/>
            <a:ext cx="2568854" cy="256885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3541453" y="5558949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Joblib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3546671" y="5905975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efficient serialization of trained machine learning models.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4746427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simplified flow of our heart disease prediction system: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Kaggle Heart Disease dataset with raw patient information.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cleaning, scaling, and feature engineering to prepare for analysis.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of ML algorithms to learn from the preprocessed data.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Hosting the trained model and web application for accessibility.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input data to receive real-time heart disease probability.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0187"/>
            <a:ext cx="5280184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Modules &amp;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5813" y="1546979"/>
            <a:ext cx="1305877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system comprises the following essential components: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5813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2278737"/>
            <a:ext cx="315551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Pipeline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82266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process for training, evaluating, and selecting the best-performing ML models.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82266" y="3928824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8" name="Shape 6"/>
          <p:cNvSpPr/>
          <p:nvPr/>
        </p:nvSpPr>
        <p:spPr>
          <a:xfrm>
            <a:off x="972503" y="3928824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9" name="Text 7"/>
          <p:cNvSpPr/>
          <p:nvPr/>
        </p:nvSpPr>
        <p:spPr>
          <a:xfrm>
            <a:off x="1168956" y="4076105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LogisticRegressionmodel = LogisticRegression()model.fit(X_train, y_train)      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5204222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5400675" y="2278737"/>
            <a:ext cx="359735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 Web Application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00675" y="2764869"/>
            <a:ext cx="38290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interactive Streamlit interface for users to input patient data and get predictions.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5400675" y="3614499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4" name="Shape 12"/>
          <p:cNvSpPr/>
          <p:nvPr/>
        </p:nvSpPr>
        <p:spPr>
          <a:xfrm>
            <a:off x="5390912" y="3614499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5" name="Text 13"/>
          <p:cNvSpPr/>
          <p:nvPr/>
        </p:nvSpPr>
        <p:spPr>
          <a:xfrm>
            <a:off x="5587365" y="3761780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st.button('Predict Heart Disease'):    prediction = model.predict(input_data)    # ... display result      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9622631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7" name="Text 15"/>
          <p:cNvSpPr/>
          <p:nvPr/>
        </p:nvSpPr>
        <p:spPr>
          <a:xfrm>
            <a:off x="9819084" y="2278737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819084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Graphical representations of data distribution, feature importance, and model performance.</a:t>
            </a:r>
            <a:endParaRPr lang="en-US" sz="15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84" y="3928824"/>
            <a:ext cx="3829050" cy="3612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81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: 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052816"/>
            <a:ext cx="6397347" cy="4152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importing libraries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75513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173724"/>
            <a:ext cx="6397466" cy="3953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data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675513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739</Words>
  <Application>Microsoft Office PowerPoint</Application>
  <PresentationFormat>Custom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Consolas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Vaibhav Kathait</dc:creator>
  <cp:lastModifiedBy>Vaibhav Kathait</cp:lastModifiedBy>
  <cp:revision>3</cp:revision>
  <dcterms:created xsi:type="dcterms:W3CDTF">2025-07-08T15:12:54Z</dcterms:created>
  <dcterms:modified xsi:type="dcterms:W3CDTF">2025-07-08T17:51:33Z</dcterms:modified>
</cp:coreProperties>
</file>